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5"/>
  </p:sldMasterIdLst>
  <p:notesMasterIdLst>
    <p:notesMasterId r:id="rId8"/>
  </p:notesMasterIdLst>
  <p:handoutMasterIdLst>
    <p:handoutMasterId r:id="rId9"/>
  </p:handoutMasterIdLst>
  <p:sldIdLst>
    <p:sldId id="256" r:id="rId6"/>
    <p:sldId id="257" r:id="rId7"/>
  </p:sldIdLst>
  <p:sldSz cx="12225338" cy="6858000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61063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12212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8319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244254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3053182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3663818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4274454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4885091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 scaleToFitPaper="1"/>
  <p:clrMru>
    <a:srgbClr val="8197A6"/>
    <a:srgbClr val="F1666A"/>
    <a:srgbClr val="D9D9D9"/>
    <a:srgbClr val="053249"/>
    <a:srgbClr val="003249"/>
    <a:srgbClr val="335E6F"/>
    <a:srgbClr val="006196"/>
    <a:srgbClr val="6DCFF6"/>
    <a:srgbClr val="FFCC4E"/>
    <a:srgbClr val="76C8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E6D525-527D-45BD-9EF9-BD775B34C3FC}" v="92" dt="2026-04-01T11:40:34.3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035" autoAdjust="0"/>
  </p:normalViewPr>
  <p:slideViewPr>
    <p:cSldViewPr snapToGrid="0">
      <p:cViewPr varScale="1">
        <p:scale>
          <a:sx n="59" d="100"/>
          <a:sy n="59" d="100"/>
        </p:scale>
        <p:origin x="956" y="64"/>
      </p:cViewPr>
      <p:guideLst>
        <p:guide orient="horz" pos="2160"/>
        <p:guide pos="38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659" y="-67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la Vayrynen" userId="71e112c1-239a-4c5f-97e5-ae42369c33b4" providerId="ADAL" clId="{0949BA85-CF55-433A-8208-ED7667FBC308}"/>
    <pc:docChg chg="custSel addSld delSld modSld modMainMaster">
      <pc:chgData name="Ulla Vayrynen" userId="71e112c1-239a-4c5f-97e5-ae42369c33b4" providerId="ADAL" clId="{0949BA85-CF55-433A-8208-ED7667FBC308}" dt="2026-04-01T11:40:38.634" v="161" actId="20577"/>
      <pc:docMkLst>
        <pc:docMk/>
      </pc:docMkLst>
      <pc:sldChg chg="modSp modAnim">
        <pc:chgData name="Ulla Vayrynen" userId="71e112c1-239a-4c5f-97e5-ae42369c33b4" providerId="ADAL" clId="{0949BA85-CF55-433A-8208-ED7667FBC308}" dt="2026-04-01T11:40:34.362" v="160" actId="1076"/>
        <pc:sldMkLst>
          <pc:docMk/>
          <pc:sldMk cId="0" sldId="256"/>
        </pc:sldMkLst>
        <pc:spChg chg="mod">
          <ac:chgData name="Ulla Vayrynen" userId="71e112c1-239a-4c5f-97e5-ae42369c33b4" providerId="ADAL" clId="{0949BA85-CF55-433A-8208-ED7667FBC308}" dt="2026-04-01T11:40:34.362" v="160" actId="1076"/>
          <ac:spMkLst>
            <pc:docMk/>
            <pc:sldMk cId="0" sldId="256"/>
            <ac:spMk id="4" creationId="{00000000-0000-0000-0000-000000000000}"/>
          </ac:spMkLst>
        </pc:spChg>
      </pc:sldChg>
      <pc:sldChg chg="modSp mod">
        <pc:chgData name="Ulla Vayrynen" userId="71e112c1-239a-4c5f-97e5-ae42369c33b4" providerId="ADAL" clId="{0949BA85-CF55-433A-8208-ED7667FBC308}" dt="2026-04-01T11:40:38.634" v="161" actId="20577"/>
        <pc:sldMkLst>
          <pc:docMk/>
          <pc:sldMk cId="262181023" sldId="257"/>
        </pc:sldMkLst>
        <pc:spChg chg="mod">
          <ac:chgData name="Ulla Vayrynen" userId="71e112c1-239a-4c5f-97e5-ae42369c33b4" providerId="ADAL" clId="{0949BA85-CF55-433A-8208-ED7667FBC308}" dt="2026-04-01T11:40:38.634" v="161" actId="20577"/>
          <ac:spMkLst>
            <pc:docMk/>
            <pc:sldMk cId="262181023" sldId="257"/>
            <ac:spMk id="6" creationId="{8EC819FE-71DD-4432-ACCA-09AB45CF9924}"/>
          </ac:spMkLst>
        </pc:spChg>
      </pc:sldChg>
      <pc:sldChg chg="del">
        <pc:chgData name="Ulla Vayrynen" userId="71e112c1-239a-4c5f-97e5-ae42369c33b4" providerId="ADAL" clId="{0949BA85-CF55-433A-8208-ED7667FBC308}" dt="2026-04-01T11:36:24.096" v="78" actId="2696"/>
        <pc:sldMkLst>
          <pc:docMk/>
          <pc:sldMk cId="1582984313" sldId="258"/>
        </pc:sldMkLst>
      </pc:sldChg>
      <pc:sldChg chg="new del">
        <pc:chgData name="Ulla Vayrynen" userId="71e112c1-239a-4c5f-97e5-ae42369c33b4" providerId="ADAL" clId="{0949BA85-CF55-433A-8208-ED7667FBC308}" dt="2026-04-01T11:37:11.774" v="92" actId="2696"/>
        <pc:sldMkLst>
          <pc:docMk/>
          <pc:sldMk cId="2005561985" sldId="258"/>
        </pc:sldMkLst>
      </pc:sldChg>
      <pc:sldChg chg="del">
        <pc:chgData name="Ulla Vayrynen" userId="71e112c1-239a-4c5f-97e5-ae42369c33b4" providerId="ADAL" clId="{0949BA85-CF55-433A-8208-ED7667FBC308}" dt="2026-04-01T11:36:22.238" v="77" actId="2696"/>
        <pc:sldMkLst>
          <pc:docMk/>
          <pc:sldMk cId="2166666333" sldId="259"/>
        </pc:sldMkLst>
      </pc:sldChg>
      <pc:sldMasterChg chg="modSldLayout">
        <pc:chgData name="Ulla Vayrynen" userId="71e112c1-239a-4c5f-97e5-ae42369c33b4" providerId="ADAL" clId="{0949BA85-CF55-433A-8208-ED7667FBC308}" dt="2026-04-01T11:39:50.311" v="145"/>
        <pc:sldMasterMkLst>
          <pc:docMk/>
          <pc:sldMasterMk cId="3659391583" sldId="2147483957"/>
        </pc:sldMasterMkLst>
        <pc:sldLayoutChg chg="modSp mod modAnim">
          <pc:chgData name="Ulla Vayrynen" userId="71e112c1-239a-4c5f-97e5-ae42369c33b4" providerId="ADAL" clId="{0949BA85-CF55-433A-8208-ED7667FBC308}" dt="2026-04-01T11:39:50.311" v="145"/>
          <pc:sldLayoutMkLst>
            <pc:docMk/>
            <pc:sldMasterMk cId="3659391583" sldId="2147483957"/>
            <pc:sldLayoutMk cId="3139943399" sldId="2147483976"/>
          </pc:sldLayoutMkLst>
          <pc:spChg chg="mod">
            <ac:chgData name="Ulla Vayrynen" userId="71e112c1-239a-4c5f-97e5-ae42369c33b4" providerId="ADAL" clId="{0949BA85-CF55-433A-8208-ED7667FBC308}" dt="2026-04-01T11:35:50.846" v="8" actId="1036"/>
            <ac:spMkLst>
              <pc:docMk/>
              <pc:sldMasterMk cId="3659391583" sldId="2147483957"/>
              <pc:sldLayoutMk cId="3139943399" sldId="2147483976"/>
              <ac:spMk id="56323" creationId="{00000000-0000-0000-0000-000000000000}"/>
            </ac:spMkLst>
          </pc:spChg>
          <pc:spChg chg="mod">
            <ac:chgData name="Ulla Vayrynen" userId="71e112c1-239a-4c5f-97e5-ae42369c33b4" providerId="ADAL" clId="{0949BA85-CF55-433A-8208-ED7667FBC308}" dt="2026-04-01T11:35:58.135" v="27" actId="1036"/>
            <ac:spMkLst>
              <pc:docMk/>
              <pc:sldMasterMk cId="3659391583" sldId="2147483957"/>
              <pc:sldLayoutMk cId="3139943399" sldId="2147483976"/>
              <ac:spMk id="56325" creationId="{00000000-0000-0000-0000-000000000000}"/>
            </ac:spMkLst>
          </pc:spChg>
          <pc:cxnChg chg="mod">
            <ac:chgData name="Ulla Vayrynen" userId="71e112c1-239a-4c5f-97e5-ae42369c33b4" providerId="ADAL" clId="{0949BA85-CF55-433A-8208-ED7667FBC308}" dt="2026-04-01T11:36:03.907" v="45" actId="1036"/>
            <ac:cxnSpMkLst>
              <pc:docMk/>
              <pc:sldMasterMk cId="3659391583" sldId="2147483957"/>
              <pc:sldLayoutMk cId="3139943399" sldId="2147483976"/>
              <ac:cxnSpMk id="94" creationId="{357F7D0F-2D50-4418-8EB4-564A4B2CEE5B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fld id="{A5B780D0-5C7F-422C-931C-25201BE1936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04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A6888345-B3D3-4351-A7A9-F936F5935E41}" type="datetimeFigureOut">
              <a:rPr lang="en-US"/>
              <a:pPr>
                <a:defRPr/>
              </a:pPr>
              <a:t>4/1/2026</a:t>
            </a:fld>
            <a:endParaRPr 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4025" y="693738"/>
            <a:ext cx="6176963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D8DF57D7-2670-4E78-96DD-D9B228051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610636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221273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831909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442545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3053182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6pPr>
    <a:lvl7pPr marL="3663818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7pPr>
    <a:lvl8pPr marL="4274454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8pPr>
    <a:lvl9pPr marL="4885091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4025" y="693738"/>
            <a:ext cx="6176963" cy="34655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DF57D7-2670-4E78-96DD-D9B22805124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12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4.sv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O_title_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9">
            <a:extLst>
              <a:ext uri="{FF2B5EF4-FFF2-40B4-BE49-F238E27FC236}">
                <a16:creationId xmlns:a16="http://schemas.microsoft.com/office/drawing/2014/main" id="{62C2602F-BC1F-4AC9-8F8F-37D4246EC5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229200" cy="6878925"/>
          </a:xfrm>
          <a:prstGeom prst="rect">
            <a:avLst/>
          </a:prstGeom>
        </p:spPr>
      </p:pic>
      <p:sp>
        <p:nvSpPr>
          <p:cNvPr id="90" name="Rectangle 4">
            <a:extLst>
              <a:ext uri="{FF2B5EF4-FFF2-40B4-BE49-F238E27FC236}">
                <a16:creationId xmlns:a16="http://schemas.microsoft.com/office/drawing/2014/main" id="{FBF93EDD-5149-43C3-AE03-E4F5F512FE93}"/>
              </a:ext>
            </a:extLst>
          </p:cNvPr>
          <p:cNvSpPr/>
          <p:nvPr userDrawn="1"/>
        </p:nvSpPr>
        <p:spPr>
          <a:xfrm>
            <a:off x="1" y="-2"/>
            <a:ext cx="12225338" cy="68789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5937" y="5864984"/>
            <a:ext cx="10627380" cy="38145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Font typeface="Verdana" pitchFamily="34" charset="0"/>
              <a:buNone/>
              <a:defRPr sz="1736"/>
            </a:lvl1pPr>
          </a:lstStyle>
          <a:p>
            <a:pPr lvl="0"/>
            <a:r>
              <a:rPr lang="en-GB" noProof="0" dirty="0" err="1"/>
              <a:t>SubTitle</a:t>
            </a:r>
            <a:endParaRPr lang="en-GB" noProof="0" dirty="0"/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79869" y="5033420"/>
            <a:ext cx="11865600" cy="707886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NAME YOUR PRESENTATION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 userDrawn="1"/>
        </p:nvSpPr>
        <p:spPr bwMode="auto">
          <a:xfrm>
            <a:off x="844737" y="6429376"/>
            <a:ext cx="6706956" cy="21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772" noProof="0" dirty="0"/>
          </a:p>
        </p:txBody>
      </p:sp>
      <p:cxnSp>
        <p:nvCxnSpPr>
          <p:cNvPr id="121" name="Straight Connector 64">
            <a:extLst>
              <a:ext uri="{FF2B5EF4-FFF2-40B4-BE49-F238E27FC236}">
                <a16:creationId xmlns:a16="http://schemas.microsoft.com/office/drawing/2014/main" id="{6B88ADAB-0C9C-4BC9-A42C-A57312626145}"/>
              </a:ext>
            </a:extLst>
          </p:cNvPr>
          <p:cNvCxnSpPr>
            <a:cxnSpLocks/>
          </p:cNvCxnSpPr>
          <p:nvPr userDrawn="1"/>
        </p:nvCxnSpPr>
        <p:spPr>
          <a:xfrm>
            <a:off x="222041" y="6422971"/>
            <a:ext cx="11768092" cy="0"/>
          </a:xfrm>
          <a:prstGeom prst="line">
            <a:avLst/>
          </a:prstGeom>
          <a:ln w="9525" cmpd="sng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152">
            <a:extLst>
              <a:ext uri="{FF2B5EF4-FFF2-40B4-BE49-F238E27FC236}">
                <a16:creationId xmlns:a16="http://schemas.microsoft.com/office/drawing/2014/main" id="{357F7D0F-2D50-4418-8EB4-564A4B2CEE5B}"/>
              </a:ext>
            </a:extLst>
          </p:cNvPr>
          <p:cNvCxnSpPr>
            <a:cxnSpLocks/>
          </p:cNvCxnSpPr>
          <p:nvPr userDrawn="1"/>
        </p:nvCxnSpPr>
        <p:spPr>
          <a:xfrm>
            <a:off x="157027" y="4926904"/>
            <a:ext cx="117684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24">
            <a:extLst>
              <a:ext uri="{FF2B5EF4-FFF2-40B4-BE49-F238E27FC236}">
                <a16:creationId xmlns:a16="http://schemas.microsoft.com/office/drawing/2014/main" id="{7D33984A-D43C-428F-AB4A-04E5B59FAE7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833582" y="5406990"/>
            <a:ext cx="227947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4" name="Text Box 25">
            <a:extLst>
              <a:ext uri="{FF2B5EF4-FFF2-40B4-BE49-F238E27FC236}">
                <a16:creationId xmlns:a16="http://schemas.microsoft.com/office/drawing/2014/main" id="{7AB46881-5DF0-4A35-AA27-0D32ECF823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811453" y="6156809"/>
            <a:ext cx="227948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5" name="Text Box 99">
            <a:extLst>
              <a:ext uri="{FF2B5EF4-FFF2-40B4-BE49-F238E27FC236}">
                <a16:creationId xmlns:a16="http://schemas.microsoft.com/office/drawing/2014/main" id="{D9FE3E1C-24B3-4F63-846C-260B4220AAC5}"/>
              </a:ext>
            </a:extLst>
          </p:cNvPr>
          <p:cNvSpPr/>
          <p:nvPr userDrawn="1"/>
        </p:nvSpPr>
        <p:spPr>
          <a:xfrm>
            <a:off x="11125001" y="5811879"/>
            <a:ext cx="914400" cy="217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Text Box 58"/>
          <p:cNvSpPr txBox="1">
            <a:spLocks noChangeArrowheads="1"/>
          </p:cNvSpPr>
          <p:nvPr userDrawn="1"/>
        </p:nvSpPr>
        <p:spPr bwMode="auto">
          <a:xfrm>
            <a:off x="223200" y="6213933"/>
            <a:ext cx="6706956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b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800" noProof="0" dirty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 UNCLASSIFIED - For ESA Official Use Only</a:t>
            </a:r>
          </a:p>
        </p:txBody>
      </p:sp>
      <p:sp>
        <p:nvSpPr>
          <p:cNvPr id="4" name="Text Box 34">
            <a:extLst>
              <a:ext uri="{FF2B5EF4-FFF2-40B4-BE49-F238E27FC236}">
                <a16:creationId xmlns:a16="http://schemas.microsoft.com/office/drawing/2014/main" id="{936521E2-36D7-4AF3-B70B-FA4D9649E4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664495" y="6202800"/>
            <a:ext cx="29110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sz="8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fld id="{FDAC5C42-9B53-4063-AF51-A40D4C64F718}" type="slidenum">
              <a:rPr lang="it-IT" sz="800" noProof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GB" sz="800" noProof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Picture 62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31489" y="-216085"/>
            <a:ext cx="2093892" cy="1314000"/>
          </a:xfrm>
          <a:prstGeom prst="rect">
            <a:avLst/>
          </a:prstGeom>
        </p:spPr>
      </p:pic>
      <p:pic>
        <p:nvPicPr>
          <p:cNvPr id="65" name="Picture 5">
            <a:extLst>
              <a:ext uri="{FF2B5EF4-FFF2-40B4-BE49-F238E27FC236}">
                <a16:creationId xmlns:a16="http://schemas.microsoft.com/office/drawing/2014/main" id="{BBC9EEE5-B210-445C-81EF-FEA569E56083}"/>
              </a:ext>
            </a:extLst>
          </p:cNvPr>
          <p:cNvPicPr>
            <a:picLocks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42800" y="6584400"/>
            <a:ext cx="1641396" cy="10440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EBB965BA-5FAA-5543-9444-B14F3D19DD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1" y="6457664"/>
            <a:ext cx="10159937" cy="43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943399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EAR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7C0E3E-0D11-4538-8949-D8211CDC6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E7C54A7-24E4-4E66-907D-44DB138DAC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9103" y="1094971"/>
            <a:ext cx="11764800" cy="53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altLang="en-US" noProof="0" dirty="0"/>
              <a:t>Click to edit Master text styles</a:t>
            </a:r>
          </a:p>
          <a:p>
            <a:pPr lvl="1"/>
            <a:r>
              <a:rPr lang="en-GB" altLang="en-US" noProof="0" dirty="0"/>
              <a:t>Second level</a:t>
            </a:r>
          </a:p>
          <a:p>
            <a:pPr lvl="2"/>
            <a:r>
              <a:rPr lang="en-GB" altLang="en-US" noProof="0" dirty="0"/>
              <a:t>Third level</a:t>
            </a:r>
          </a:p>
          <a:p>
            <a:pPr lvl="3"/>
            <a:r>
              <a:rPr lang="en-GB" altLang="en-US" noProof="0" dirty="0"/>
              <a:t>Fourth level</a:t>
            </a:r>
          </a:p>
          <a:p>
            <a:pPr lvl="4"/>
            <a:r>
              <a:rPr lang="en-GB" altLang="en-US" noProof="0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DE0A18-E398-40EE-9B5C-EFF1AB1879B0}"/>
              </a:ext>
            </a:extLst>
          </p:cNvPr>
          <p:cNvCxnSpPr>
            <a:cxnSpLocks/>
          </p:cNvCxnSpPr>
          <p:nvPr userDrawn="1"/>
        </p:nvCxnSpPr>
        <p:spPr>
          <a:xfrm>
            <a:off x="221435" y="6422971"/>
            <a:ext cx="11736000" cy="0"/>
          </a:xfrm>
          <a:prstGeom prst="line">
            <a:avLst/>
          </a:prstGeom>
          <a:ln w="9525" cmpd="sng">
            <a:solidFill>
              <a:srgbClr val="00324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35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EAR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7C0E3E-0D11-4538-8949-D8211CDC6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E7C54A7-24E4-4E66-907D-44DB138DAC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16000" y="1094971"/>
            <a:ext cx="11764800" cy="53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altLang="en-US" noProof="0" dirty="0"/>
              <a:t>Click to edit Master text styles</a:t>
            </a:r>
          </a:p>
          <a:p>
            <a:pPr lvl="1"/>
            <a:r>
              <a:rPr lang="en-GB" altLang="en-US" noProof="0" dirty="0"/>
              <a:t>Second level</a:t>
            </a:r>
          </a:p>
          <a:p>
            <a:pPr lvl="2"/>
            <a:r>
              <a:rPr lang="en-GB" altLang="en-US" noProof="0" dirty="0"/>
              <a:t>Third level</a:t>
            </a:r>
          </a:p>
          <a:p>
            <a:pPr lvl="3"/>
            <a:r>
              <a:rPr lang="en-GB" altLang="en-US" noProof="0" dirty="0"/>
              <a:t>Fourth level</a:t>
            </a:r>
          </a:p>
          <a:p>
            <a:pPr lvl="4"/>
            <a:r>
              <a:rPr lang="en-GB" altLang="en-US" noProof="0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DE0A18-E398-40EE-9B5C-EFF1AB1879B0}"/>
              </a:ext>
            </a:extLst>
          </p:cNvPr>
          <p:cNvCxnSpPr>
            <a:cxnSpLocks/>
          </p:cNvCxnSpPr>
          <p:nvPr userDrawn="1"/>
        </p:nvCxnSpPr>
        <p:spPr>
          <a:xfrm>
            <a:off x="221435" y="6422971"/>
            <a:ext cx="11736000" cy="0"/>
          </a:xfrm>
          <a:prstGeom prst="line">
            <a:avLst/>
          </a:prstGeom>
          <a:ln w="9525" cmpd="sng">
            <a:solidFill>
              <a:srgbClr val="00324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A411133-029B-EA2B-E936-DEDCBD2B760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5338" cy="1012411"/>
          </a:xfrm>
          <a:prstGeom prst="rect">
            <a:avLst/>
          </a:prstGeom>
        </p:spPr>
      </p:pic>
      <p:sp>
        <p:nvSpPr>
          <p:cNvPr id="9" name="Text Box DG"/>
          <p:cNvSpPr txBox="1">
            <a:spLocks noChangeArrowheads="1"/>
          </p:cNvSpPr>
          <p:nvPr userDrawn="1"/>
        </p:nvSpPr>
        <p:spPr bwMode="auto">
          <a:xfrm>
            <a:off x="772995" y="447366"/>
            <a:ext cx="6706956" cy="21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772" noProof="0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16000" y="154800"/>
            <a:ext cx="10108800" cy="56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noProof="0" dirty="0"/>
              <a:t>CLICK TO EDIT MASTER TITLE STYLE</a:t>
            </a:r>
            <a:endParaRPr lang="en-GB" noProof="0" dirty="0"/>
          </a:p>
        </p:txBody>
      </p:sp>
      <p:sp>
        <p:nvSpPr>
          <p:cNvPr id="63" name="Rectangle 2">
            <a:extLst>
              <a:ext uri="{FF2B5EF4-FFF2-40B4-BE49-F238E27FC236}">
                <a16:creationId xmlns:a16="http://schemas.microsoft.com/office/drawing/2014/main" id="{0341B57B-D657-44D2-A69B-8571F2FEB2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00" y="1167211"/>
            <a:ext cx="11764800" cy="53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dirty="0"/>
              <a:t>Click to edit Master text styles</a:t>
            </a:r>
          </a:p>
          <a:p>
            <a:pPr lvl="1"/>
            <a:r>
              <a:rPr lang="en-GB" altLang="en-US" noProof="0" dirty="0"/>
              <a:t>Second level</a:t>
            </a:r>
          </a:p>
          <a:p>
            <a:pPr lvl="2"/>
            <a:r>
              <a:rPr lang="en-GB" altLang="en-US" noProof="0" dirty="0"/>
              <a:t>Third level</a:t>
            </a:r>
          </a:p>
          <a:p>
            <a:pPr lvl="3"/>
            <a:r>
              <a:rPr lang="en-GB" altLang="en-US" noProof="0" dirty="0"/>
              <a:t>Fourth level</a:t>
            </a:r>
          </a:p>
          <a:p>
            <a:pPr lvl="4"/>
            <a:r>
              <a:rPr lang="en-GB" altLang="en-US" noProof="0" dirty="0"/>
              <a:t>Fifth level</a:t>
            </a:r>
          </a:p>
        </p:txBody>
      </p:sp>
      <p:sp>
        <p:nvSpPr>
          <p:cNvPr id="67" name="Text Box DG">
            <a:extLst>
              <a:ext uri="{FF2B5EF4-FFF2-40B4-BE49-F238E27FC236}">
                <a16:creationId xmlns:a16="http://schemas.microsoft.com/office/drawing/2014/main" id="{041D4B4D-8C28-4798-BDA6-9AF59297F35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72995" y="447366"/>
            <a:ext cx="6706956" cy="21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772" noProof="0" dirty="0"/>
          </a:p>
        </p:txBody>
      </p:sp>
      <p:sp>
        <p:nvSpPr>
          <p:cNvPr id="14" name="Text Box 38"/>
          <p:cNvSpPr txBox="1">
            <a:spLocks noChangeArrowheads="1"/>
          </p:cNvSpPr>
          <p:nvPr userDrawn="1"/>
        </p:nvSpPr>
        <p:spPr bwMode="auto">
          <a:xfrm>
            <a:off x="221404" y="6202800"/>
            <a:ext cx="1211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800" noProof="0" dirty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Text Box 34">
            <a:extLst>
              <a:ext uri="{FF2B5EF4-FFF2-40B4-BE49-F238E27FC236}">
                <a16:creationId xmlns:a16="http://schemas.microsoft.com/office/drawing/2014/main" id="{06E20340-F309-4C15-A091-9346422556E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204400" y="6202800"/>
            <a:ext cx="375120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/>
          <a:p>
            <a:pPr algn="r">
              <a:spcBef>
                <a:spcPct val="50000"/>
              </a:spcBef>
            </a:pPr>
            <a:r>
              <a:rPr lang="it-IT" sz="8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fld id="{FDAC5C42-9B53-4063-AF51-A40D4C64F718}" type="slidenum">
              <a:rPr lang="it-IT" sz="800" noProof="1" smtClean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GB" sz="800" noProof="1">
              <a:solidFill>
                <a:srgbClr val="8197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AA5060D9-A09D-4130-9267-1E715CE49C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245" y="6585917"/>
            <a:ext cx="1636920" cy="10591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EBB965BA-5FAA-5543-9444-B14F3D19DD2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1" y="6457517"/>
            <a:ext cx="10159937" cy="4307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DB464A-6173-D219-AAF9-8947CE3ADEB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31489" y="-216085"/>
            <a:ext cx="2093892" cy="131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39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63" r:id="rId2"/>
    <p:sldLayoutId id="2147483977" r:id="rId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dt="0"/>
  <p:txStyles>
    <p:titleStyle>
      <a:lvl1pPr algn="just" rtl="0" fontAlgn="base">
        <a:spcBef>
          <a:spcPct val="0"/>
        </a:spcBef>
        <a:spcAft>
          <a:spcPct val="0"/>
        </a:spcAft>
        <a:defRPr lang="en-GB" sz="3000" b="1" dirty="0" smtClean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5pPr>
      <a:lvl6pPr marL="441015" algn="l" rtl="0" fontAlgn="base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6pPr>
      <a:lvl7pPr marL="882030" algn="l" rtl="0" fontAlgn="base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7pPr>
      <a:lvl8pPr marL="1323045" algn="l" rtl="0" fontAlgn="base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8pPr>
      <a:lvl9pPr marL="1764060" algn="l" rtl="0" fontAlgn="base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9pPr>
    </p:titleStyle>
    <p:bodyStyle>
      <a:lvl1pPr marL="0" indent="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rgbClr val="8197A6"/>
        </a:buClr>
        <a:buFont typeface="Arial" panose="020B0604020202020204" pitchFamily="34" charset="0"/>
        <a:buNone/>
        <a:defRPr lang="en-US" altLang="en-US" sz="1800" dirty="0">
          <a:solidFill>
            <a:srgbClr val="8197A6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1pPr>
      <a:lvl2pPr marL="781326" indent="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US" altLang="en-US" sz="1800" dirty="0">
          <a:solidFill>
            <a:srgbClr val="8197A6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2pPr>
      <a:lvl3pPr marL="1357771" indent="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US" altLang="en-US" sz="1800" dirty="0">
          <a:solidFill>
            <a:srgbClr val="8197A6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3pPr>
      <a:lvl4pPr marL="1934216" indent="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US" altLang="en-US" sz="1800" dirty="0">
          <a:solidFill>
            <a:srgbClr val="8197A6"/>
          </a:solidFill>
          <a:latin typeface="Arial" charset="0"/>
          <a:ea typeface="MS PGothic" pitchFamily="34" charset="-128"/>
          <a:cs typeface="Arial" charset="0"/>
        </a:defRPr>
      </a:lvl4pPr>
      <a:lvl5pPr marL="2510661" indent="0" algn="l" rtl="0" eaLnBrk="0" fontAlgn="base" hangingPunct="0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altLang="en-US" sz="1800" dirty="0">
          <a:solidFill>
            <a:srgbClr val="8197A6"/>
          </a:solidFill>
          <a:latin typeface="Arial" charset="0"/>
          <a:ea typeface="MS PGothic" pitchFamily="34" charset="-128"/>
          <a:cs typeface="Arial" charset="0"/>
        </a:defRPr>
      </a:lvl5pPr>
      <a:lvl6pPr marL="3356615" indent="-404264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6pPr>
      <a:lvl7pPr marL="3797630" indent="-404264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7pPr>
      <a:lvl8pPr marL="4238645" indent="-404264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8pPr>
      <a:lvl9pPr marL="4679660" indent="-404264" algn="l" rtl="0" fontAlgn="base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41015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2pPr>
      <a:lvl3pPr marL="88203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4pPr>
      <a:lvl5pPr marL="176406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5pPr>
      <a:lvl6pPr marL="2205076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6pPr>
      <a:lvl7pPr marL="2646091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7pPr>
      <a:lvl8pPr marL="3087106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8pPr>
      <a:lvl9pPr marL="3528121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5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 txBox="1">
            <a:spLocks noChangeArrowheads="1"/>
          </p:cNvSpPr>
          <p:nvPr/>
        </p:nvSpPr>
        <p:spPr bwMode="auto">
          <a:xfrm>
            <a:off x="185936" y="5010335"/>
            <a:ext cx="11582200" cy="70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8202" tIns="44101" rIns="88202" bIns="44101" numCol="1" anchor="b" anchorCtr="0" compatLnSpc="1">
            <a:prstTxWarp prst="textNoShape">
              <a:avLst/>
            </a:prstTxWarp>
            <a:spAutoFit/>
          </a:bodyPr>
          <a:lstStyle/>
          <a:p>
            <a:pPr defTabSz="882030">
              <a:defRPr/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7" name="Text Box 24"/>
          <p:cNvSpPr txBox="1">
            <a:spLocks noChangeArrowheads="1"/>
          </p:cNvSpPr>
          <p:nvPr/>
        </p:nvSpPr>
        <p:spPr bwMode="auto">
          <a:xfrm>
            <a:off x="6915706" y="5224144"/>
            <a:ext cx="5123696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ts val="0"/>
              </a:spcBef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6915681" y="5885467"/>
            <a:ext cx="5123720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ts val="0"/>
              </a:spcBef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Text Box 99">
            <a:extLst>
              <a:ext uri="{FF2B5EF4-FFF2-40B4-BE49-F238E27FC236}">
                <a16:creationId xmlns:a16="http://schemas.microsoft.com/office/drawing/2014/main" id="{B06A49EE-0921-4A0E-99D9-29F5A2AC6E1F}"/>
              </a:ext>
            </a:extLst>
          </p:cNvPr>
          <p:cNvSpPr/>
          <p:nvPr/>
        </p:nvSpPr>
        <p:spPr>
          <a:xfrm>
            <a:off x="7288567" y="5590659"/>
            <a:ext cx="4750834" cy="217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7B71DC-28BD-4E2F-9E89-C4253A80D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C819FE-71DD-4432-ACCA-09AB45CF9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181023"/>
      </p:ext>
    </p:extLst>
  </p:cSld>
  <p:clrMapOvr>
    <a:masterClrMapping/>
  </p:clrMapOvr>
</p:sld>
</file>

<file path=ppt/theme/theme1.xml><?xml version="1.0" encoding="utf-8"?>
<a:theme xmlns:a="http://schemas.openxmlformats.org/drawingml/2006/main" name="StatEO_Presentation_page">
  <a:themeElements>
    <a:clrScheme name="ESA Presentation 2020 Light">
      <a:dk1>
        <a:srgbClr val="003249"/>
      </a:dk1>
      <a:lt1>
        <a:srgbClr val="FEFFFF"/>
      </a:lt1>
      <a:dk2>
        <a:srgbClr val="335E6E"/>
      </a:dk2>
      <a:lt2>
        <a:srgbClr val="E7E8E3"/>
      </a:lt2>
      <a:accent1>
        <a:srgbClr val="75C8AE"/>
      </a:accent1>
      <a:accent2>
        <a:srgbClr val="F06669"/>
      </a:accent2>
      <a:accent3>
        <a:srgbClr val="FFCC4D"/>
      </a:accent3>
      <a:accent4>
        <a:srgbClr val="6DCFF6"/>
      </a:accent4>
      <a:accent5>
        <a:srgbClr val="8096A6"/>
      </a:accent5>
      <a:accent6>
        <a:srgbClr val="E7E8E3"/>
      </a:accent6>
      <a:hlink>
        <a:srgbClr val="009BDA"/>
      </a:hlink>
      <a:folHlink>
        <a:srgbClr val="75C8A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>
            <a:solidFill>
              <a:srgbClr val="8197A6"/>
            </a:solidFill>
            <a:latin typeface="Arial" panose="020B0604020202020204" pitchFamily="34" charset="0"/>
            <a:ea typeface="MS PGothic" pitchFamily="34" charset="-128"/>
            <a:cs typeface="Arial" panose="020B0604020202020204" pitchFamily="34" charset="0"/>
          </a:defRPr>
        </a:defPPr>
      </a:lstStyle>
    </a:txDef>
  </a:objectDefaults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5B9979CE-F6D6-4CDA-8589-F8B43FE72354}" vid="{6B3D98F0-8F27-4BB1-98E2-0EFA105C517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tribution xmlns="ddc99d1b-0883-4f2c-a8e6-6d8ebaa0e5d6" xsi:nil="true"/>
    <Organisational_x0020_entity xmlns="ddc99d1b-0883-4f2c-a8e6-6d8ebaa0e5d6" xsi:nil="true"/>
    <Document_x0020_Type xmlns="ddc99d1b-0883-4f2c-a8e6-6d8ebaa0e5d6">HO - Handout / Presentation</Document_x0020_Type>
    <Revision xmlns="http://schemas.microsoft.com/sharepoint/v3/fields">0</Revision>
    <IconOverlay xmlns="http://schemas.microsoft.com/sharepoint/v4" xsi:nil="true"/>
    <In_iShare xmlns="ddc99d1b-0883-4f2c-a8e6-6d8ebaa0e5d6">false</In_iShare>
    <Classification xmlns="ddc99d1b-0883-4f2c-a8e6-6d8ebaa0e5d6">ESA UNCLASSIFIED - For ESA Official Use Only</Classification>
    <Issue_x0020_Date xmlns="ddc99d1b-0883-4f2c-a8e6-6d8ebaa0e5d6">2020-08-04T22:00:00+00:00</Issue_x0020_Date>
    <Issue xmlns="ddc99d1b-0883-4f2c-a8e6-6d8ebaa0e5d6">0</Issue>
    <Reference xmlns="ddc99d1b-0883-4f2c-a8e6-6d8ebaa0e5d6" xsi:nil="true"/>
    <Assign_x0020_document_x0020_reference xmlns="ddc99d1b-0883-4f2c-a8e6-6d8ebaa0e5d6">false</Assign_x0020_document_x0020_reference>
    <Classification_x0020_Caveat xmlns="ddc99d1b-0883-4f2c-a8e6-6d8ebaa0e5d6" xsi:nil="true"/>
    <AutoSync xmlns="ddc99d1b-0883-4f2c-a8e6-6d8ebaa0e5d6">false</AutoSync>
    <Status xmlns="http://schemas.microsoft.com/sharepoint/v3/fields">N/A</Status>
    <_dlc_DocId xmlns="ddc99d1b-0883-4f2c-a8e6-6d8ebaa0e5d6">PKKMWAM5UKCP-1108600927-1303</_dlc_DocId>
    <_dlc_DocIdUrl xmlns="ddc99d1b-0883-4f2c-a8e6-6d8ebaa0e5d6">
      <Url>https://esateamsite.sso.esa.int/support/EOT2018/_layouts/15/DocIdRedir.aspx?ID=PKKMWAM5UKCP-1108600927-1303</Url>
      <Description>PKKMWAM5UKCP-1108600927-1303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ESA_Documents" ma:contentTypeID="0x010100B93108F87DD4F24BAE6D0E809C37974D000FC206F40FA8F44792B0B25BFFF4A9D0" ma:contentTypeVersion="43" ma:contentTypeDescription="" ma:contentTypeScope="" ma:versionID="9b1703045571109d1041c6f1d6402cb6">
  <xsd:schema xmlns:xsd="http://www.w3.org/2001/XMLSchema" xmlns:xs="http://www.w3.org/2001/XMLSchema" xmlns:p="http://schemas.microsoft.com/office/2006/metadata/properties" xmlns:ns2="ddc99d1b-0883-4f2c-a8e6-6d8ebaa0e5d6" xmlns:ns3="http://schemas.microsoft.com/sharepoint/v3/fields" xmlns:ns4="http://schemas.microsoft.com/sharepoint/v4" targetNamespace="http://schemas.microsoft.com/office/2006/metadata/properties" ma:root="true" ma:fieldsID="8aee6ade98337e03742b7c59ef1ca971" ns2:_="" ns3:_="" ns4:_="">
    <xsd:import namespace="ddc99d1b-0883-4f2c-a8e6-6d8ebaa0e5d6"/>
    <xsd:import namespace="http://schemas.microsoft.com/sharepoint/v3/fields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Reference" minOccurs="0"/>
                <xsd:element ref="ns2:Assign_x0020_document_x0020_reference" minOccurs="0"/>
                <xsd:element ref="ns2:Classification" minOccurs="0"/>
                <xsd:element ref="ns2:Classification_x0020_Caveat" minOccurs="0"/>
                <xsd:element ref="ns2:Issue_x0020_Date" minOccurs="0"/>
                <xsd:element ref="ns2:Issue" minOccurs="0"/>
                <xsd:element ref="ns3:Revision" minOccurs="0"/>
                <xsd:element ref="ns3:Status" minOccurs="0"/>
                <xsd:element ref="ns2:Distribution" minOccurs="0"/>
                <xsd:element ref="ns2:Organisational_x0020_entity" minOccurs="0"/>
                <xsd:element ref="ns2:_dlc_DocId" minOccurs="0"/>
                <xsd:element ref="ns2:_dlc_DocIdUrl" minOccurs="0"/>
                <xsd:element ref="ns2:_dlc_DocIdPersistId" minOccurs="0"/>
                <xsd:element ref="ns2:In_iShare" minOccurs="0"/>
                <xsd:element ref="ns2:AutoSync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99d1b-0883-4f2c-a8e6-6d8ebaa0e5d6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2" nillable="true" ma:displayName="Document Type" ma:format="Dropdown" ma:internalName="Document_x0020_Type">
      <xsd:simpleType>
        <xsd:restriction base="dms:Choice">
          <xsd:enumeration value="AD - Assumption Document"/>
          <xsd:enumeration value="AN - Analysis"/>
          <xsd:enumeration value="AO - Announcement of Opportunity"/>
          <xsd:enumeration value="AR - Article"/>
          <xsd:enumeration value="BR - Brochure"/>
          <xsd:enumeration value="CCN - Contract Change Notice"/>
          <xsd:enumeration value="CE - Certificate (Certificate / Statement of Conformance, etc.)"/>
          <xsd:enumeration value="CO - Contract / Rider"/>
          <xsd:enumeration value="CP - Change Proposal (Engineering / Document)"/>
          <xsd:enumeration value="CR - Change Request (Engineering / Configuration)"/>
          <xsd:enumeration value="CT - Cost Documents (Estimate / CaC / CtC, etc)"/>
          <xsd:enumeration value="DCR - Cost Documents (Estimate / CaC / CtC, etc)"/>
          <xsd:enumeration value="DD - Design Description / Document"/>
          <xsd:enumeration value="DEC - Declaration"/>
          <xsd:enumeration value="DN - Delivery Notice / Release Notice / Transfer Notice"/>
          <xsd:enumeration value="DP - Data Package"/>
          <xsd:enumeration value="DRD - Document Requirements Definition"/>
          <xsd:enumeration value="DW - Drawing / Diagram"/>
          <xsd:enumeration value="EM - E-mail"/>
          <xsd:enumeration value="EX - Executive Summary"/>
          <xsd:enumeration value="FAX - Fax"/>
          <xsd:enumeration value="FI - File (Software / Configuration / Network)"/>
          <xsd:enumeration value="HO - Handout / Presentation"/>
          <xsd:enumeration value="IF - Interface Requirement / Specification / Interface Control Document / EID"/>
          <xsd:enumeration value="INS - Instruction"/>
          <xsd:enumeration value="ITT - Invitation to Tender"/>
          <xsd:enumeration value="LB - Logbook"/>
          <xsd:enumeration value="LE - Letter"/>
          <xsd:enumeration value="LEG - Legal Text"/>
          <xsd:enumeration value="LI - List"/>
          <xsd:enumeration value="MAN - Manual / User Guide / Handbook"/>
          <xsd:enumeration value="MIN - Minutes of Meeting"/>
          <xsd:enumeration value="ML - Model"/>
          <xsd:enumeration value="MO - Memorandum"/>
          <xsd:enumeration value="MOU - Agreement / Memorandum of Understanding"/>
          <xsd:enumeration value="MX - Matrix / Compliance"/>
          <xsd:enumeration value="NC - Non-Conformance"/>
          <xsd:enumeration value="NDA - Non-disclosure agreement"/>
          <xsd:enumeration value="OD - Operations Document"/>
          <xsd:enumeration value="OJ - Agenda"/>
          <xsd:enumeration value="PG - Progress Report / Status Report"/>
          <xsd:enumeration value="PL - Plan"/>
          <xsd:enumeration value="PO - Proposal"/>
          <xsd:enumeration value="POL - Policy Document"/>
          <xsd:enumeration value="PR - Procedure"/>
          <xsd:enumeration value="PT - Product Tree"/>
          <xsd:enumeration value="RD - Request for Deviation"/>
          <xsd:enumeration value="REC - Record"/>
          <xsd:enumeration value="REG - Regulation"/>
          <xsd:enumeration value="RES - Resolution"/>
          <xsd:enumeration value="RFQ - Request for Quotation"/>
          <xsd:enumeration value="RP - Report (Technical, Budget, Cost, Manpower, Travel, Audit, etc.)"/>
          <xsd:enumeration value="RS - Requirement Document / Specification (System, Subsystem, Unit, Equipment level)"/>
          <xsd:enumeration value="RW - Request for Waiver"/>
          <xsd:enumeration value="SC - Schedule / Network / Barchart / Chart"/>
          <xsd:enumeration value="SLA - Service Level Agreement"/>
          <xsd:enumeration value="SOW - Statement of Work"/>
          <xsd:enumeration value="SP - Specifications"/>
          <xsd:enumeration value="ST - Standards"/>
          <xsd:enumeration value="TC - Tender Conditions"/>
          <xsd:enumeration value="TN - Technical Note"/>
          <xsd:enumeration value="TOR - Terms of Reference"/>
          <xsd:enumeration value="TP - Test Procedure/Test Plan"/>
          <xsd:enumeration value="TR - Test Report / Test Result"/>
          <xsd:enumeration value="TS - Test Specification"/>
          <xsd:enumeration value="VC - Verification Control Document"/>
          <xsd:enumeration value="WBS - Work Breakdown Structure"/>
          <xsd:enumeration value="WI - Work Instruction"/>
          <xsd:enumeration value="WP - Working Paper"/>
          <xsd:enumeration value="WPD - Work Package Description"/>
          <xsd:enumeration value="AD"/>
          <xsd:enumeration value="AN"/>
          <xsd:enumeration value="AO"/>
          <xsd:enumeration value="AR"/>
          <xsd:enumeration value="BR"/>
          <xsd:enumeration value="CE"/>
          <xsd:enumeration value="CCN"/>
          <xsd:enumeration value="CO"/>
          <xsd:enumeration value="CP"/>
          <xsd:enumeration value="CR"/>
          <xsd:enumeration value="CT"/>
          <xsd:enumeration value="DEC"/>
          <xsd:enumeration value="DCR"/>
          <xsd:enumeration value="DD"/>
          <xsd:enumeration value="DN"/>
          <xsd:enumeration value="DP"/>
          <xsd:enumeration value="DRD"/>
          <xsd:enumeration value="DW"/>
          <xsd:enumeration value="EM"/>
          <xsd:enumeration value="EX"/>
          <xsd:enumeration value="FI"/>
          <xsd:enumeration value="FAX"/>
          <xsd:enumeration value="HO"/>
          <xsd:enumeration value="IF"/>
          <xsd:enumeration value="INS"/>
          <xsd:enumeration value="ITT"/>
          <xsd:enumeration value="LB"/>
          <xsd:enumeration value="LE"/>
          <xsd:enumeration value="LEG"/>
          <xsd:enumeration value="LI"/>
          <xsd:enumeration value="MAN"/>
          <xsd:enumeration value="ML"/>
          <xsd:enumeration value="MIN"/>
          <xsd:enumeration value="MO"/>
          <xsd:enumeration value="MOU"/>
          <xsd:enumeration value="MX"/>
          <xsd:enumeration value="NC"/>
          <xsd:enumeration value="NDA"/>
          <xsd:enumeration value="OD"/>
          <xsd:enumeration value="OJ"/>
          <xsd:enumeration value="POL"/>
          <xsd:enumeration value="PG"/>
          <xsd:enumeration value="PL"/>
          <xsd:enumeration value="PO"/>
          <xsd:enumeration value="PR"/>
          <xsd:enumeration value="PT"/>
          <xsd:enumeration value="REG"/>
          <xsd:enumeration value="RD"/>
          <xsd:enumeration value="REC"/>
          <xsd:enumeration value="RP"/>
          <xsd:enumeration value="RFQ"/>
          <xsd:enumeration value="RS"/>
          <xsd:enumeration value="RW"/>
          <xsd:enumeration value="RES"/>
          <xsd:enumeration value="SC"/>
          <xsd:enumeration value="SLA"/>
          <xsd:enumeration value="SP"/>
          <xsd:enumeration value="ST"/>
          <xsd:enumeration value="SOW"/>
          <xsd:enumeration value="TC"/>
          <xsd:enumeration value="TOR"/>
          <xsd:enumeration value="TN"/>
          <xsd:enumeration value="TP"/>
          <xsd:enumeration value="TR"/>
          <xsd:enumeration value="TS"/>
          <xsd:enumeration value="VC"/>
          <xsd:enumeration value="WBS"/>
          <xsd:enumeration value="WI"/>
          <xsd:enumeration value="WP"/>
          <xsd:enumeration value="WPD"/>
        </xsd:restriction>
      </xsd:simpleType>
    </xsd:element>
    <xsd:element name="Reference" ma:index="3" nillable="true" ma:displayName="Reference" ma:internalName="Reference">
      <xsd:simpleType>
        <xsd:restriction base="dms:Text">
          <xsd:maxLength value="255"/>
        </xsd:restriction>
      </xsd:simpleType>
    </xsd:element>
    <xsd:element name="Assign_x0020_document_x0020_reference" ma:index="4" nillable="true" ma:displayName="Assign document reference" ma:default="0" ma:internalName="Assign_x0020_document_x0020_reference">
      <xsd:simpleType>
        <xsd:restriction base="dms:Boolean"/>
      </xsd:simpleType>
    </xsd:element>
    <xsd:element name="Classification" ma:index="6" nillable="true" ma:displayName="Classification" ma:format="Dropdown" ma:internalName="Classification" ma:readOnly="false">
      <xsd:simpleType>
        <xsd:restriction base="dms:Choice">
          <xsd:enumeration value="ESA UNCLASSIFIED – Releasable to the Public"/>
          <xsd:enumeration value="ESA UNCLASSIFIED – For ESA Official Use Only"/>
          <xsd:enumeration value="ESA UNCLASSIFIED – Limited Distribution"/>
          <xsd:enumeration value="ESA UNCLASSIFIED – Sensitive Personal Data"/>
          <xsd:enumeration value="ESA UNCLASSIFIED - For Official Use"/>
          <xsd:enumeration value="ESA UNCLASSIFIED - For Internal Use"/>
          <xsd:enumeration value="ESA UNCLASSIFIED - Proprietary Information"/>
          <xsd:enumeration value="ESA UNCLASSIFIED - Personnel in Confidence"/>
          <xsd:enumeration value="ESA UNCLASSIFIED - Medical in Confidence"/>
          <xsd:enumeration value="ESA UNCLASSIFIED ITT - For Internal Use - Limited Distribution"/>
          <xsd:enumeration value="ESA UNCLASSIFIED TEB - For Internal Use - Limited Distribution"/>
          <xsd:enumeration value="ESA UNCLASSIFIED - Proprietary Information - Limited Distribution"/>
          <xsd:enumeration value="ESA Unclassified – For Official Use – Privileged – OBSOLETE"/>
          <xsd:enumeration value="ESA Unclassified – For Internal Use – Privileged – OBSOLETE"/>
          <xsd:enumeration value="ESA Unclassified – Proprietary Information – Privileged – OBSOLETE"/>
          <xsd:enumeration value="Non-ESA document"/>
          <xsd:enumeration value="Non-ESA document - Proprietary Information"/>
          <xsd:enumeration value="ESA Restricted – OBSOLETE"/>
          <xsd:enumeration value="ESA Confidential – OBSOLETE"/>
          <xsd:enumeration value="ESA Secret – OBSOLETE"/>
        </xsd:restriction>
      </xsd:simpleType>
    </xsd:element>
    <xsd:element name="Classification_x0020_Caveat" ma:index="7" nillable="true" ma:displayName="Classification Caveat" ma:description="Please use this field only in case of documents classified as &quot;For Internal Use&quot; and &quot;Proprietary Information&quot;" ma:internalName="Classification_x0020_Caveat">
      <xsd:simpleType>
        <xsd:restriction base="dms:Text">
          <xsd:maxLength value="255"/>
        </xsd:restriction>
      </xsd:simpleType>
    </xsd:element>
    <xsd:element name="Issue_x0020_Date" ma:index="8" nillable="true" ma:displayName="Issue Date" ma:format="DateOnly" ma:internalName="Issue_x0020_Date">
      <xsd:simpleType>
        <xsd:restriction base="dms:DateTime"/>
      </xsd:simpleType>
    </xsd:element>
    <xsd:element name="Issue" ma:index="9" nillable="true" ma:displayName="Issue" ma:internalName="Issue">
      <xsd:simpleType>
        <xsd:restriction base="dms:Text">
          <xsd:maxLength value="4"/>
        </xsd:restriction>
      </xsd:simpleType>
    </xsd:element>
    <xsd:element name="Distribution" ma:index="12" nillable="true" ma:displayName="Distribution" ma:internalName="Distribution">
      <xsd:simpleType>
        <xsd:restriction base="dms:Text">
          <xsd:maxLength value="255"/>
        </xsd:restriction>
      </xsd:simpleType>
    </xsd:element>
    <xsd:element name="Organisational_x0020_entity" ma:index="13" nillable="true" ma:displayName="Organisational entity" ma:internalName="Organisational_x0020_entity">
      <xsd:simpleType>
        <xsd:restriction base="dms:Text">
          <xsd:maxLength value="255"/>
        </xsd:restriction>
      </xsd:simpleType>
    </xsd:element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In_iShare" ma:index="25" nillable="true" ma:displayName="In_iShare" ma:default="0" ma:internalName="In_iShare">
      <xsd:simpleType>
        <xsd:restriction base="dms:Boolean"/>
      </xsd:simpleType>
    </xsd:element>
    <xsd:element name="AutoSync" ma:index="26" nillable="true" ma:displayName="AutoSync" ma:default="0" ma:internalName="AutoSync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Revision" ma:index="10" nillable="true" ma:displayName="Revision" ma:internalName="Revision">
      <xsd:simpleType>
        <xsd:restriction base="dms:Text">
          <xsd:maxLength value="4"/>
        </xsd:restriction>
      </xsd:simpleType>
    </xsd:element>
    <xsd:element name="Status" ma:index="11" nillable="true" ma:displayName="Status" ma:format="Dropdown" ma:internalName="Status">
      <xsd:simpleType>
        <xsd:restriction base="dms:Choice">
          <xsd:enumeration value="N/A"/>
          <xsd:enumeration value="For Information Only"/>
          <xsd:enumeration value="Draft"/>
          <xsd:enumeration value="Under Review"/>
          <xsd:enumeration value="Approved"/>
          <xsd:enumeration value="ESA Approved"/>
          <xsd:enumeration value="Issued"/>
          <xsd:enumeration value="Rejected"/>
          <xsd:enumeration value="Withdrawn"/>
          <xsd:enumeration value="Supersed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5" ma:displayName="Author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1" ma:displayName="Title"/>
        <xsd:element ref="dc:subject" minOccurs="0" maxOccurs="1"/>
        <xsd:element ref="dc:description" minOccurs="0" maxOccurs="1" ma:index="15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22279E-2C4C-4C93-8498-455A58D1433E}">
  <ds:schemaRefs>
    <ds:schemaRef ds:uri="http://purl.org/dc/elements/1.1/"/>
    <ds:schemaRef ds:uri="http://schemas.microsoft.com/office/2006/metadata/properties"/>
    <ds:schemaRef ds:uri="http://schemas.microsoft.com/sharepoint/v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sharepoint/v3/fields"/>
    <ds:schemaRef ds:uri="ddc99d1b-0883-4f2c-a8e6-6d8ebaa0e5d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B14A63-63A1-4694-A9CB-C52F3967F03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2253E4B-BB15-4AC1-82DB-CDDE390D88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99d1b-0883-4f2c-a8e6-6d8ebaa0e5d6"/>
    <ds:schemaRef ds:uri="http://schemas.microsoft.com/sharepoint/v3/fields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ESA Presentation</Template>
  <TotalTime>18</TotalTime>
  <Words>4</Words>
  <Application>Microsoft Office PowerPoint</Application>
  <PresentationFormat>Custom</PresentationFormat>
  <Paragraphs>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StatEO_Presentation_page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Ulla Vayrynen</dc:creator>
  <cp:keywords/>
  <dc:description/>
  <cp:lastModifiedBy>Ulla</cp:lastModifiedBy>
  <cp:revision>1</cp:revision>
  <cp:lastPrinted>2008-08-26T16:26:23Z</cp:lastPrinted>
  <dcterms:created xsi:type="dcterms:W3CDTF">2026-04-01T11:21:22Z</dcterms:created>
  <dcterms:modified xsi:type="dcterms:W3CDTF">2026-04-01T11:40:41Z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>user</vt:lpwstr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5GV2.0</vt:lpwstr>
  </property>
  <property fmtid="{D5CDD505-2E9C-101B-9397-08002B2CF9AE}" pid="13" name="ShowESADialog1">
    <vt:bool>true</vt:bool>
  </property>
  <property fmtid="{D5CDD505-2E9C-101B-9397-08002B2CF9AE}" pid="14" name="ContentTypeId">
    <vt:lpwstr>0x010100B93108F87DD4F24BAE6D0E809C37974D000FC206F40FA8F44792B0B25BFFF4A9D0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- For ESA Official Use Only</vt:lpwstr>
  </property>
  <property fmtid="{D5CDD505-2E9C-101B-9397-08002B2CF9AE}" pid="18" name="Classification Caveat">
    <vt:lpwstr/>
  </property>
  <property fmtid="{D5CDD505-2E9C-101B-9397-08002B2CF9AE}" pid="19" name="Status">
    <vt:lpwstr>N/A</vt:lpwstr>
  </property>
  <property fmtid="{D5CDD505-2E9C-101B-9397-08002B2CF9AE}" pid="20" name="bmsSiteName">
    <vt:lpwstr/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/>
  </property>
  <property fmtid="{D5CDD505-2E9C-101B-9397-08002B2CF9AE}" pid="24" name="bmsAddress">
    <vt:lpwstr/>
  </property>
  <property fmtid="{D5CDD505-2E9C-101B-9397-08002B2CF9AE}" pid="25" name="bmsPlace">
    <vt:lpwstr/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  <property fmtid="{D5CDD505-2E9C-101B-9397-08002B2CF9AE}" pid="29" name="Issue Date">
    <vt:filetime>2020-08-04T22:00:00Z</vt:filetime>
  </property>
  <property fmtid="{D5CDD505-2E9C-101B-9397-08002B2CF9AE}" pid="30" name="Organisational_x0020_entity">
    <vt:lpwstr/>
  </property>
  <property fmtid="{D5CDD505-2E9C-101B-9397-08002B2CF9AE}" pid="31" name="_dlc_DocIdItemGuid">
    <vt:lpwstr>5f0bab48-4ce0-4eab-83cc-d71b5b88219f</vt:lpwstr>
  </property>
  <property fmtid="{D5CDD505-2E9C-101B-9397-08002B2CF9AE}" pid="32" name="Organisational entity">
    <vt:lpwstr/>
  </property>
  <property fmtid="{D5CDD505-2E9C-101B-9397-08002B2CF9AE}" pid="33" name="IconOverlay">
    <vt:lpwstr/>
  </property>
  <property fmtid="{D5CDD505-2E9C-101B-9397-08002B2CF9AE}" pid="34" name="Document ID Value">
    <vt:lpwstr>PKKMWAM5UKCP-1108600927-1303</vt:lpwstr>
  </property>
  <property fmtid="{D5CDD505-2E9C-101B-9397-08002B2CF9AE}" pid="35" name="MSIP_Label_3976fa30-1907-4356-8241-62ea5e1c0256_Enabled">
    <vt:lpwstr>true</vt:lpwstr>
  </property>
  <property fmtid="{D5CDD505-2E9C-101B-9397-08002B2CF9AE}" pid="36" name="MSIP_Label_3976fa30-1907-4356-8241-62ea5e1c0256_SetDate">
    <vt:lpwstr>2020-09-30T12:03:24Z</vt:lpwstr>
  </property>
  <property fmtid="{D5CDD505-2E9C-101B-9397-08002B2CF9AE}" pid="37" name="MSIP_Label_3976fa30-1907-4356-8241-62ea5e1c0256_Method">
    <vt:lpwstr>Standard</vt:lpwstr>
  </property>
  <property fmtid="{D5CDD505-2E9C-101B-9397-08002B2CF9AE}" pid="38" name="MSIP_Label_3976fa30-1907-4356-8241-62ea5e1c0256_Name">
    <vt:lpwstr>ESA UNCLASSIFIED – For ESA Official Use Only</vt:lpwstr>
  </property>
  <property fmtid="{D5CDD505-2E9C-101B-9397-08002B2CF9AE}" pid="39" name="MSIP_Label_3976fa30-1907-4356-8241-62ea5e1c0256_SiteId">
    <vt:lpwstr>9a5cacd0-2bef-4dd7-ac5c-7ebe1f54f495</vt:lpwstr>
  </property>
  <property fmtid="{D5CDD505-2E9C-101B-9397-08002B2CF9AE}" pid="40" name="MSIP_Label_3976fa30-1907-4356-8241-62ea5e1c0256_ActionId">
    <vt:lpwstr>12cffb5a-e4fd-4993-a937-3b8906224a24</vt:lpwstr>
  </property>
  <property fmtid="{D5CDD505-2E9C-101B-9397-08002B2CF9AE}" pid="41" name="MSIP_Label_3976fa30-1907-4356-8241-62ea5e1c0256_ContentBits">
    <vt:lpwstr>0</vt:lpwstr>
  </property>
</Properties>
</file>